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6B6"/>
    <a:srgbClr val="282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94"/>
  </p:normalViewPr>
  <p:slideViewPr>
    <p:cSldViewPr snapToGrid="0">
      <p:cViewPr varScale="1">
        <p:scale>
          <a:sx n="89" d="100"/>
          <a:sy n="89" d="100"/>
        </p:scale>
        <p:origin x="17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142-EDF2-2247-941C-EAA7520AFE1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  <a:endParaRPr lang="en-GB" dirty="0"/>
          </a:p>
          <a:p>
            <a:pPr lvl="1"/>
            <a:r>
              <a:rPr lang="en-GB" dirty="0"/>
              <a:t>Second level</a:t>
            </a:r>
            <a:endParaRPr lang="en-GB" dirty="0"/>
          </a:p>
          <a:p>
            <a:pPr lvl="2"/>
            <a:r>
              <a:rPr lang="en-GB" dirty="0"/>
              <a:t>Third level</a:t>
            </a:r>
            <a:endParaRPr lang="en-GB" dirty="0"/>
          </a:p>
          <a:p>
            <a:pPr lvl="3"/>
            <a:r>
              <a:rPr lang="en-GB" dirty="0"/>
              <a:t>Fourth level</a:t>
            </a:r>
            <a:endParaRPr lang="en-GB" dirty="0"/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236B6"/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6F7B6C32-3846-0A4A-A020-D3DF6A3913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236B6"/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236B6"/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7547F142-EDF2-2247-941C-EAA7520AFE1C}" type="slidenum">
              <a:rPr lang="en-US" smtClean="0"/>
            </a:fld>
            <a:endParaRPr lang="en-US"/>
          </a:p>
        </p:txBody>
      </p:sp>
      <p:pic>
        <p:nvPicPr>
          <p:cNvPr id="13" name="Picture 12" descr="Picture5-removebg-preview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57910" y="9525"/>
            <a:ext cx="1848485" cy="932180"/>
          </a:xfrm>
          <a:prstGeom prst="rect">
            <a:avLst/>
          </a:prstGeom>
        </p:spPr>
      </p:pic>
      <p:pic>
        <p:nvPicPr>
          <p:cNvPr id="15" name="Picture 14" descr="Picture6-removebg-preview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9525"/>
            <a:ext cx="1057910" cy="9321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/>
          <a:srcRect t="29151"/>
          <a:stretch>
            <a:fillRect/>
          </a:stretch>
        </p:blipFill>
        <p:spPr>
          <a:xfrm>
            <a:off x="10108565" y="6254115"/>
            <a:ext cx="2083435" cy="6013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236B6"/>
          </a:solidFill>
          <a:latin typeface="Futura Medium" panose="020B0602020204020303" pitchFamily="34" charset="-79"/>
          <a:ea typeface="+mj-ea"/>
          <a:cs typeface="Futura Medium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236B6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236B6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236B6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236B6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236B6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PRESENTER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488" y="1185865"/>
            <a:ext cx="10515600" cy="703262"/>
          </a:xfrm>
        </p:spPr>
        <p:txBody>
          <a:bodyPr/>
          <a:lstStyle/>
          <a:p>
            <a:r>
              <a:rPr lang="en-US" dirty="0"/>
              <a:t>CONTENT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351338"/>
          </a:xfrm>
        </p:spPr>
        <p:txBody>
          <a:bodyPr/>
          <a:lstStyle/>
          <a:p>
            <a:r>
              <a:rPr lang="en-US" dirty="0"/>
              <a:t>CONTENT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WPS Presentation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SimSun</vt:lpstr>
      <vt:lpstr>Wingdings</vt:lpstr>
      <vt:lpstr>Futura Medium</vt:lpstr>
      <vt:lpstr>Segoe Print</vt:lpstr>
      <vt:lpstr>Microsoft YaHei</vt:lpstr>
      <vt:lpstr>Arial Unicode MS</vt:lpstr>
      <vt:lpstr>Calibri</vt:lpstr>
      <vt:lpstr>Office Theme</vt:lpstr>
      <vt:lpstr>PRESENTER NAME</vt:lpstr>
      <vt:lpstr>CONTENT HEADING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PRESENTER NAME</dc:title>
  <dc:creator>Akshay Mane</dc:creator>
  <cp:lastModifiedBy>Shahadat</cp:lastModifiedBy>
  <cp:revision>7</cp:revision>
  <dcterms:created xsi:type="dcterms:W3CDTF">2024-02-10T08:02:00Z</dcterms:created>
  <dcterms:modified xsi:type="dcterms:W3CDTF">2024-02-19T04:29:05Z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D4C10434779B4B589FB0B6451F91DD13_12</vt:lpwstr>
  </property>
  <property fmtid="{D5CDD505-2E9C-101B-9397-08002B2CF9AE}" pid="3" name="KSOProductBuildVer">
    <vt:lpwstr>1033-12.2.0.13431</vt:lpwstr>
  </property>
</Properties>
</file>